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2" r:id="rId4"/>
    <p:sldId id="273" r:id="rId5"/>
    <p:sldId id="280" r:id="rId6"/>
    <p:sldId id="279" r:id="rId7"/>
    <p:sldId id="269" r:id="rId8"/>
    <p:sldId id="271" r:id="rId9"/>
    <p:sldId id="272" r:id="rId10"/>
    <p:sldId id="270" r:id="rId11"/>
    <p:sldId id="268" r:id="rId12"/>
    <p:sldId id="266" r:id="rId13"/>
    <p:sldId id="265" r:id="rId14"/>
    <p:sldId id="264" r:id="rId15"/>
    <p:sldId id="262" r:id="rId16"/>
    <p:sldId id="260" r:id="rId17"/>
    <p:sldId id="259" r:id="rId18"/>
    <p:sldId id="275" r:id="rId19"/>
    <p:sldId id="276" r:id="rId20"/>
    <p:sldId id="277" r:id="rId21"/>
    <p:sldId id="278" r:id="rId22"/>
    <p:sldId id="263" r:id="rId23"/>
    <p:sldId id="303" r:id="rId24"/>
    <p:sldId id="274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6" r:id="rId39"/>
    <p:sldId id="295" r:id="rId40"/>
    <p:sldId id="293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EFBE-3FDC-D349-8D03-AC887D561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CF935-C703-E44B-B952-4C47F0CF4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F6D5F-7114-5942-B8E3-9C4FF3ED1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D9FFB-5F20-5B48-96FC-E1CF2E74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8B71B-CA0A-FA44-BB5A-F2B23721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2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D198-A89C-9C44-A47D-103D5BC1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E50DB-E7D3-DF4D-A2BF-4A6DF5704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78A4A-A1E1-C943-BFF3-E70ADEF1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F550D-0B6A-0C41-97C4-9694665B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C2EE1-C67D-2844-BDF6-604DEC84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6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33415-152E-FF41-B605-C9DD0AC2D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55CA1-13E6-EA45-A0EA-BCAB6BFF2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68D1A-43A6-434F-A2E3-399A3A706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1D953-2440-6F4D-BF76-87862B86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014DA-649A-8B44-988D-3343980A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F44A-67B2-B24E-943E-BEAD6888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95D50-E1AB-9248-A754-E1FEFD05E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92D14-51E8-7843-8E3F-E967304A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666DA-2CBB-7041-82E7-15238BDE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8D077-37E1-A741-B8E1-A4AD822EF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6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C2EB-CD72-AC4B-AAA5-D4F8E8BB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180B5-047C-7B4C-A32F-26EE41EAE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4857B-A6A3-F543-85BE-1CAB1EB0E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FDE9-697F-A84A-B945-D6741FFC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DD020-5F5F-014F-A6B7-D4274D7B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9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4478-11F0-934B-9B59-88122462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58DF-F1C4-C741-AA1F-29B3DFE844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F16D6-D780-1640-AD01-2004D1D31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FA25F-629C-2C4D-B862-1814E29D8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E1EF2-F0CD-C748-9787-0F66578D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3D84A-EA29-B94F-8C08-03F377BF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3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34C1-1A45-C343-9849-67FE78DFE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6185E-58A6-4949-AE41-7F67D4767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19367-F135-C54F-965F-CB4CD97BE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1A878-1638-0342-BCAF-781F817A1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3D686-5C5E-8A47-AC94-0E7EBC6E6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1590F-304A-8543-9096-3257EDB5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E097D-4FCD-0A40-80AC-07BB1001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EB41D-965A-B04E-9DEA-2CCDBFEE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E181-0FBE-9344-AA1D-F6EE0A74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8384B-8ECB-DA4C-BA24-FB74FDE2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632F9-DF8A-E340-8E5E-D9B9C423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1055E-E610-E249-BA2D-A50369AB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9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76FD4-BC6D-1D46-B0F8-1FF11A26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13FFA-7DA0-2B41-A23A-16369382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C8EA1-4245-8148-8068-43E0EB5C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89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5E78-7219-8F49-A6DF-DD3EC025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B5259-3935-0F42-AC45-DA31C95C4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D45CB-0DCD-1E41-BBA3-48F0169B0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034D9-1321-D64C-AABD-BB63A1336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B7D11-DDEB-534D-A41A-3C341043D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C2033-E9AF-F945-9BDB-920B4249D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9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3559-464D-CE4B-8298-17A16EF7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053F7C-A372-6644-B25C-7341E0646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95FBE-7336-7346-A192-B15A1FBF5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4AF0F-991C-B24F-9AAD-548637C7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A6802-48D1-B441-9648-03B47316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9E197-B9A1-AB41-B539-3D055CE7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8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8596E-BDC4-9647-85CE-58E0A7C9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022B5-A4A0-9F4C-AFFA-E5C1FEB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B1FBF-019C-4C42-AF16-76C1E22CE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D0656-4B4B-9746-AE18-800B42CEB19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69461-92DF-8448-B4C3-422DF59B9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03EF5-6104-B34B-94DD-8289548B9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1C5CB-88EE-5943-8FA4-81FFD03B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4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4628B-D0B2-47D5-9E51-FFA2ECA40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6" r="28174" b="73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9" name="Rectangle 3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D4C43-CB3B-B844-8B14-C021E1B59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Power BI Integration</a:t>
            </a:r>
            <a:br>
              <a:rPr lang="en-US" sz="4400" dirty="0"/>
            </a:br>
            <a:r>
              <a:rPr lang="en-US" sz="4400" dirty="0"/>
              <a:t> with Azure AutoML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1F060-D51F-B347-BADA-EE2BCEDF9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Steve Li</a:t>
            </a: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21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Explore Data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5829708-2407-8A46-AE14-039FBB6FB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140" y="1203158"/>
            <a:ext cx="10711651" cy="5415919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2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Train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6B6181-1FC8-7B4F-BCFC-13E252E7E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70" y="1825625"/>
            <a:ext cx="8813459" cy="4351338"/>
          </a:xfrm>
        </p:spPr>
      </p:pic>
    </p:spTree>
    <p:extLst>
      <p:ext uri="{BB962C8B-B14F-4D97-AF65-F5344CB8AC3E}">
        <p14:creationId xmlns:p14="http://schemas.microsoft.com/office/powerpoint/2010/main" val="53444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Train Model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9AD7F2-0270-264F-8E94-703D48A88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144" y="1782763"/>
            <a:ext cx="8763713" cy="43942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54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Train Model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461B04-ED05-4E4D-A69F-EC92EE3BA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563" y="1782763"/>
            <a:ext cx="8636875" cy="43942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65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Train Model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9BD2A2-8792-4546-B013-5CD2C650F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108" y="1782763"/>
            <a:ext cx="8831784" cy="43942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2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Complete Model 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ECDC12-94C1-724B-BD60-B95809299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837" y="1825625"/>
            <a:ext cx="8588325" cy="4351338"/>
          </a:xfrm>
        </p:spPr>
      </p:pic>
    </p:spTree>
    <p:extLst>
      <p:ext uri="{BB962C8B-B14F-4D97-AF65-F5344CB8AC3E}">
        <p14:creationId xmlns:p14="http://schemas.microsoft.com/office/powerpoint/2010/main" val="363945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Trained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87D7BF-306A-2842-BB74-F4A229F8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80" y="1166624"/>
            <a:ext cx="11142039" cy="5594427"/>
          </a:xfrm>
        </p:spPr>
      </p:pic>
    </p:spTree>
    <p:extLst>
      <p:ext uri="{BB962C8B-B14F-4D97-AF65-F5344CB8AC3E}">
        <p14:creationId xmlns:p14="http://schemas.microsoft.com/office/powerpoint/2010/main" val="4142438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Explain Model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70722-0FAD-8345-9031-139546F7D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01" y="1247890"/>
            <a:ext cx="10719932" cy="537118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99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Explain Model – Feature Importance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1F4D643-CDA6-4C4F-B2E1-3F0333C5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105" y="1273114"/>
            <a:ext cx="10684428" cy="5345963"/>
          </a:xfrm>
        </p:spPr>
      </p:pic>
    </p:spTree>
    <p:extLst>
      <p:ext uri="{BB962C8B-B14F-4D97-AF65-F5344CB8AC3E}">
        <p14:creationId xmlns:p14="http://schemas.microsoft.com/office/powerpoint/2010/main" val="1800257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Explain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971771A-AA6F-3C45-8A18-6E4118CFD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712" y="1230962"/>
            <a:ext cx="10604822" cy="5388115"/>
          </a:xfrm>
        </p:spPr>
      </p:pic>
    </p:spTree>
    <p:extLst>
      <p:ext uri="{BB962C8B-B14F-4D97-AF65-F5344CB8AC3E}">
        <p14:creationId xmlns:p14="http://schemas.microsoft.com/office/powerpoint/2010/main" val="203857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E69EA-9B47-074D-AE02-489103C1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577515"/>
            <a:ext cx="10905066" cy="439398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b="1" dirty="0"/>
              <a:t>Create the predictive model by using automated machine learning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 an Azure Machine Learning compute cluster.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 a dataset.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 an automated machine learning run.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Deploy the best model to a real-time scoring endpoint.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Consume Azure Machine Learning models in Power BI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Score machine learning models (deployed using Azure Machine Learning) in Power BI.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Connect to an Azure Machine Learning model in the Power Query Editor.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 a report with a visualization based on that model.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Publish that report to the Power BI service.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Set up scheduled refresh for the report.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40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Explain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2BB1751-4A9B-A34D-8EE6-6904209CC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700" y="1311442"/>
            <a:ext cx="10519437" cy="5307635"/>
          </a:xfrm>
        </p:spPr>
      </p:pic>
    </p:spTree>
    <p:extLst>
      <p:ext uri="{BB962C8B-B14F-4D97-AF65-F5344CB8AC3E}">
        <p14:creationId xmlns:p14="http://schemas.microsoft.com/office/powerpoint/2010/main" val="3954739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Explain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B0CE793-C868-8642-AC9E-DCF736290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693" y="1269296"/>
            <a:ext cx="10511840" cy="5266970"/>
          </a:xfrm>
        </p:spPr>
      </p:pic>
    </p:spTree>
    <p:extLst>
      <p:ext uri="{BB962C8B-B14F-4D97-AF65-F5344CB8AC3E}">
        <p14:creationId xmlns:p14="http://schemas.microsoft.com/office/powerpoint/2010/main" val="79275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Deploy Diabetes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0E4810-70DD-D64C-AAB0-B799B84B3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9106" y="1069677"/>
            <a:ext cx="5486399" cy="5788323"/>
          </a:xfrm>
        </p:spPr>
      </p:pic>
    </p:spTree>
    <p:extLst>
      <p:ext uri="{BB962C8B-B14F-4D97-AF65-F5344CB8AC3E}">
        <p14:creationId xmlns:p14="http://schemas.microsoft.com/office/powerpoint/2010/main" val="1766151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72" y="2952438"/>
            <a:ext cx="10905066" cy="1135737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lphaUcPeriod" startAt="2"/>
            </a:pPr>
            <a:r>
              <a:rPr lang="en-US" sz="3600" b="1" dirty="0"/>
              <a:t>Consume Azure Machine Learning models in Power BI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8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Download Online Test Dataset to Power 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09D0FD-9513-AD49-A349-CEC9680D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94" y="1197981"/>
            <a:ext cx="9826973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63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Download Online Test Dataset to Power 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EA1A8A-667B-2D4E-AF9E-246C5C5B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26" y="1974757"/>
            <a:ext cx="8020949" cy="45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8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Download Online Test Dataset to Power 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E58FF6-E974-6147-9073-6AB735A22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97" y="1593777"/>
            <a:ext cx="8102206" cy="455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9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Transform Online Test Dataset to Power 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08E87B-8186-C646-BCC1-916E8535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574321"/>
            <a:ext cx="8644101" cy="486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41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Score Diabetes Model in Power 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482BF9-DDA7-8642-B7C6-57922DA7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52" y="1587468"/>
            <a:ext cx="8939695" cy="50285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13581F-0F11-6A42-8219-E67803CF7F38}"/>
              </a:ext>
            </a:extLst>
          </p:cNvPr>
          <p:cNvSpPr/>
          <p:nvPr/>
        </p:nvSpPr>
        <p:spPr>
          <a:xfrm>
            <a:off x="7946243" y="1236669"/>
            <a:ext cx="3924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Click Azure Machine Learning 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20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Diabetes Model Prediction Result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25DB51-217A-9141-B48B-C772D9E4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27" y="1365863"/>
            <a:ext cx="9339047" cy="52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1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3036552"/>
            <a:ext cx="10905066" cy="113573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3600" b="1" dirty="0"/>
              <a:t>Create the predictive model by using automated machine learning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7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Rename to Predicted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B2318D5-ACA2-074C-9F0B-3535E1910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4" y="1457471"/>
            <a:ext cx="8813541" cy="49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4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Change Data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Table, Excel&#10;&#10;Description automatically generated">
            <a:extLst>
              <a:ext uri="{FF2B5EF4-FFF2-40B4-BE49-F238E27FC236}">
                <a16:creationId xmlns:a16="http://schemas.microsoft.com/office/drawing/2014/main" id="{C25BE92D-BF6A-6540-AC43-9363F73D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27" y="1399011"/>
            <a:ext cx="9139061" cy="514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81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Plot Line Chart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85E260-035A-FB40-B34E-69B53406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15" y="1457471"/>
            <a:ext cx="9028969" cy="50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2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Publish Report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8045E5E-7056-2B4E-9AF8-328AA8A64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457471"/>
            <a:ext cx="9175011" cy="51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53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Publish Report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87A956F-05F1-4E43-A387-CB2A2A74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429" y="1457471"/>
            <a:ext cx="8635346" cy="48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29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Publish Report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4D122E-1AF2-2E42-B0C0-B377A136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22" y="1457471"/>
            <a:ext cx="8635346" cy="48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05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Report on My Workspace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B0F93F-7D66-1B43-8EE8-59B3518E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89" y="1457471"/>
            <a:ext cx="8635346" cy="48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16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Schedule Report Refresh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D0BD05-4FB1-B34D-A3F0-24D4D232B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22" y="1457471"/>
            <a:ext cx="8635346" cy="48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86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Schedule Report Refresh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80B729-F0C3-9542-A2D1-912A7392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809" y="1457471"/>
            <a:ext cx="8333159" cy="468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58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Schedule Report Refresh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84C804-8CDF-E54F-B5C9-6B2CBC2FA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1357847"/>
            <a:ext cx="8967787" cy="50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Access to Azure Cloud Computing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748AD00-0E1A-C24F-BD98-C725E4E3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259" y="1681788"/>
            <a:ext cx="7619482" cy="42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55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Schedule Report Refresh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9F9EC3-1B55-6F48-9169-2B07BA3E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27" y="1357847"/>
            <a:ext cx="9467673" cy="53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91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Schedule Report Refresh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EB0425-B8A1-294B-BBE5-2E9445B0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22" y="1457471"/>
            <a:ext cx="8635346" cy="48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Create a Resource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46DC5B-1B68-0B43-9A20-AFCA5673D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5155" y="1233940"/>
            <a:ext cx="5219496" cy="555036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4E914A-5772-0F4D-B108-247231C7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2" y="1272592"/>
            <a:ext cx="6103292" cy="53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4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Launch Studio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Content Placeholder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80347A-C0B6-854E-8041-F19FCF58F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81" y="1311442"/>
            <a:ext cx="11372143" cy="52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78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Create Compute Instance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46A276-2754-864B-A142-8D2EE6144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1233941"/>
            <a:ext cx="10732401" cy="538513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7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Select Diabetes Dataset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2A5F5D-798E-814B-AE9C-38746A70B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913" y="1113432"/>
            <a:ext cx="8519161" cy="572501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9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15F-A015-6841-AAD0-F9C3AC3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Create Diabetes Dataset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A5569E-3169-834E-8550-7EEFB95AB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243" y="1076850"/>
            <a:ext cx="8410074" cy="566289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2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258</Words>
  <Application>Microsoft Macintosh PowerPoint</Application>
  <PresentationFormat>Widescreen</PresentationFormat>
  <Paragraphs>54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Segoe UI</vt:lpstr>
      <vt:lpstr>Office Theme</vt:lpstr>
      <vt:lpstr>Power BI Integration  with Azure AutoML Tutorial</vt:lpstr>
      <vt:lpstr>Overview</vt:lpstr>
      <vt:lpstr>Create the predictive model by using automated machine learning</vt:lpstr>
      <vt:lpstr>Access to Azure Cloud Computing</vt:lpstr>
      <vt:lpstr>Create a Resource</vt:lpstr>
      <vt:lpstr>Launch Studio</vt:lpstr>
      <vt:lpstr>Create Compute Instance</vt:lpstr>
      <vt:lpstr>Select Diabetes Dataset</vt:lpstr>
      <vt:lpstr>Create Diabetes Dataset</vt:lpstr>
      <vt:lpstr>Explore Data</vt:lpstr>
      <vt:lpstr>Train Model</vt:lpstr>
      <vt:lpstr>Train Model</vt:lpstr>
      <vt:lpstr>Train Model</vt:lpstr>
      <vt:lpstr>Train Model</vt:lpstr>
      <vt:lpstr>Complete Model Training</vt:lpstr>
      <vt:lpstr>Trained Models</vt:lpstr>
      <vt:lpstr>Explain Model</vt:lpstr>
      <vt:lpstr>Explain Model – Feature Importance</vt:lpstr>
      <vt:lpstr>Explain Model</vt:lpstr>
      <vt:lpstr>Explain Model</vt:lpstr>
      <vt:lpstr>Explain Model</vt:lpstr>
      <vt:lpstr>Deploy Diabetes Model</vt:lpstr>
      <vt:lpstr>Consume Azure Machine Learning models in Power BI</vt:lpstr>
      <vt:lpstr>Download Online Test Dataset to Power BI</vt:lpstr>
      <vt:lpstr>Download Online Test Dataset to Power BI</vt:lpstr>
      <vt:lpstr>Download Online Test Dataset to Power BI</vt:lpstr>
      <vt:lpstr>Transform Online Test Dataset to Power BI</vt:lpstr>
      <vt:lpstr>Score Diabetes Model in Power BI</vt:lpstr>
      <vt:lpstr>Diabetes Model Prediction Result</vt:lpstr>
      <vt:lpstr>Rename to Predicted</vt:lpstr>
      <vt:lpstr>Change Data Type</vt:lpstr>
      <vt:lpstr>Plot Line Chart</vt:lpstr>
      <vt:lpstr>Publish Report</vt:lpstr>
      <vt:lpstr>Publish Report</vt:lpstr>
      <vt:lpstr>Publish Report</vt:lpstr>
      <vt:lpstr>Report on My Workspace</vt:lpstr>
      <vt:lpstr>Schedule Report Refresh</vt:lpstr>
      <vt:lpstr>Schedule Report Refresh</vt:lpstr>
      <vt:lpstr>Schedule Report Refresh</vt:lpstr>
      <vt:lpstr>Schedule Report Refresh</vt:lpstr>
      <vt:lpstr>Schedule Report Refresh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AutoML Tutorial</dc:title>
  <dc:creator>Siqi Li</dc:creator>
  <cp:lastModifiedBy>Siqi Li</cp:lastModifiedBy>
  <cp:revision>3</cp:revision>
  <dcterms:created xsi:type="dcterms:W3CDTF">2021-12-05T22:19:52Z</dcterms:created>
  <dcterms:modified xsi:type="dcterms:W3CDTF">2021-12-07T18:08:36Z</dcterms:modified>
</cp:coreProperties>
</file>